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EACB7-4633-49A5-88AC-D2EC17404211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7194-92DD-42B3-AE74-AC91A4DB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286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EACB7-4633-49A5-88AC-D2EC17404211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7194-92DD-42B3-AE74-AC91A4DB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47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EACB7-4633-49A5-88AC-D2EC17404211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7194-92DD-42B3-AE74-AC91A4DB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28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EACB7-4633-49A5-88AC-D2EC17404211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7194-92DD-42B3-AE74-AC91A4DB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998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EACB7-4633-49A5-88AC-D2EC17404211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7194-92DD-42B3-AE74-AC91A4DB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475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EACB7-4633-49A5-88AC-D2EC17404211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7194-92DD-42B3-AE74-AC91A4DB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97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EACB7-4633-49A5-88AC-D2EC17404211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7194-92DD-42B3-AE74-AC91A4DB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95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EACB7-4633-49A5-88AC-D2EC17404211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7194-92DD-42B3-AE74-AC91A4DB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79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EACB7-4633-49A5-88AC-D2EC17404211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7194-92DD-42B3-AE74-AC91A4DB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38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EACB7-4633-49A5-88AC-D2EC17404211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7194-92DD-42B3-AE74-AC91A4DB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667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EACB7-4633-49A5-88AC-D2EC17404211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7194-92DD-42B3-AE74-AC91A4DB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490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EACB7-4633-49A5-88AC-D2EC17404211}" type="datetimeFigureOut">
              <a:rPr kumimoji="1" lang="ja-JP" altLang="en-US" smtClean="0"/>
              <a:t>2021/3/16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77194-92DD-42B3-AE74-AC91A4DB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80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246168"/>
              </p:ext>
            </p:extLst>
          </p:nvPr>
        </p:nvGraphicFramePr>
        <p:xfrm>
          <a:off x="92074" y="92075"/>
          <a:ext cx="11979763" cy="9259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r:id="rId3" imgW="6034832" imgH="4663347" progId="AcroExch.Document.DC">
                  <p:embed/>
                </p:oleObj>
              </mc:Choice>
              <mc:Fallback>
                <p:oleObj name="Acrobat Document" r:id="rId3" imgW="6034832" imgH="4663347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074" y="92075"/>
                        <a:ext cx="11979763" cy="92598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671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Adobe Acrobat Document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sayuri-mori</dc:creator>
  <cp:lastModifiedBy>sayuri-mori</cp:lastModifiedBy>
  <cp:revision>1</cp:revision>
  <dcterms:created xsi:type="dcterms:W3CDTF">2021-03-16T01:53:48Z</dcterms:created>
  <dcterms:modified xsi:type="dcterms:W3CDTF">2021-03-16T01:54:12Z</dcterms:modified>
</cp:coreProperties>
</file>