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photoAlbum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74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97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2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33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52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76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17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2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08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6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4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6A63-00ED-4E6D-B59A-01A201BB8532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6725-4744-4AA1-8988-04A2C789CC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645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IMG_583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810" y="0"/>
            <a:ext cx="4894263" cy="6858000"/>
          </a:xfrm>
          <a:prstGeom prst="rect">
            <a:avLst/>
          </a:prstGeom>
        </p:spPr>
      </p:pic>
      <p:pic>
        <p:nvPicPr>
          <p:cNvPr id="4" name="図 3" descr="IMG_5836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455" y="0"/>
            <a:ext cx="4891028" cy="6855691"/>
          </a:xfrm>
          <a:prstGeom prst="rect">
            <a:avLst/>
          </a:prstGeom>
        </p:spPr>
      </p:pic>
      <p:pic>
        <p:nvPicPr>
          <p:cNvPr id="2" name="図 1" descr="IMG_5814"/>
          <p:cNvPicPr>
            <a:picLocks noGrp="1" noChangeAspect="1"/>
          </p:cNvPicPr>
          <p:nvPr isPhoto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719" y="-2309"/>
            <a:ext cx="48974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0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sayuri-mori</dc:creator>
  <cp:lastModifiedBy>sayuri-mori</cp:lastModifiedBy>
  <cp:revision>2</cp:revision>
  <dcterms:created xsi:type="dcterms:W3CDTF">2019-09-27T08:26:20Z</dcterms:created>
  <dcterms:modified xsi:type="dcterms:W3CDTF">2019-09-27T08:26:54Z</dcterms:modified>
</cp:coreProperties>
</file>