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52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46617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5593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14006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6688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1508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0106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549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48600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9634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0837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919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AD6644-A148-4271-A1D6-DBDD1B3E3C47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2FFDF-B5DC-4446-B04C-7838EB67A9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9695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2370" y="0"/>
            <a:ext cx="5763200" cy="863426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9842" y="0"/>
            <a:ext cx="4887035" cy="6516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010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sayuri-mori</dc:creator>
  <cp:lastModifiedBy>sayuri-mori</cp:lastModifiedBy>
  <cp:revision>1</cp:revision>
  <dcterms:created xsi:type="dcterms:W3CDTF">2019-08-13T04:16:59Z</dcterms:created>
  <dcterms:modified xsi:type="dcterms:W3CDTF">2019-08-13T04:17:52Z</dcterms:modified>
</cp:coreProperties>
</file>