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466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59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40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68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50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0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49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60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96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8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91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6644-A148-4271-A1D6-DBDD1B3E3C47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2FFDF-B5DC-4446-B04C-7838EB67A9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9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70" y="0"/>
            <a:ext cx="5763200" cy="863426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842" y="0"/>
            <a:ext cx="4887035" cy="651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010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sayuri-mori</dc:creator>
  <cp:lastModifiedBy>sayuri-mori</cp:lastModifiedBy>
  <cp:revision>1</cp:revision>
  <dcterms:created xsi:type="dcterms:W3CDTF">2019-08-13T04:16:59Z</dcterms:created>
  <dcterms:modified xsi:type="dcterms:W3CDTF">2019-08-13T04:17:52Z</dcterms:modified>
</cp:coreProperties>
</file>