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79C3-EB31-4E71-9A1B-513A6F4A9333}" type="datetimeFigureOut">
              <a:rPr kumimoji="1" lang="ja-JP" altLang="en-US" smtClean="0"/>
              <a:t>2017/7/3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F50C-EF89-4354-A8E8-82643641B4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464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79C3-EB31-4E71-9A1B-513A6F4A9333}" type="datetimeFigureOut">
              <a:rPr kumimoji="1" lang="ja-JP" altLang="en-US" smtClean="0"/>
              <a:t>2017/7/3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F50C-EF89-4354-A8E8-82643641B4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475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79C3-EB31-4E71-9A1B-513A6F4A9333}" type="datetimeFigureOut">
              <a:rPr kumimoji="1" lang="ja-JP" altLang="en-US" smtClean="0"/>
              <a:t>2017/7/3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F50C-EF89-4354-A8E8-82643641B4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707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79C3-EB31-4E71-9A1B-513A6F4A9333}" type="datetimeFigureOut">
              <a:rPr kumimoji="1" lang="ja-JP" altLang="en-US" smtClean="0"/>
              <a:t>2017/7/3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F50C-EF89-4354-A8E8-82643641B4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709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79C3-EB31-4E71-9A1B-513A6F4A9333}" type="datetimeFigureOut">
              <a:rPr kumimoji="1" lang="ja-JP" altLang="en-US" smtClean="0"/>
              <a:t>2017/7/3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F50C-EF89-4354-A8E8-82643641B4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408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79C3-EB31-4E71-9A1B-513A6F4A9333}" type="datetimeFigureOut">
              <a:rPr kumimoji="1" lang="ja-JP" altLang="en-US" smtClean="0"/>
              <a:t>2017/7/3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F50C-EF89-4354-A8E8-82643641B4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774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79C3-EB31-4E71-9A1B-513A6F4A9333}" type="datetimeFigureOut">
              <a:rPr kumimoji="1" lang="ja-JP" altLang="en-US" smtClean="0"/>
              <a:t>2017/7/3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F50C-EF89-4354-A8E8-82643641B4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6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79C3-EB31-4E71-9A1B-513A6F4A9333}" type="datetimeFigureOut">
              <a:rPr kumimoji="1" lang="ja-JP" altLang="en-US" smtClean="0"/>
              <a:t>2017/7/3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F50C-EF89-4354-A8E8-82643641B4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226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79C3-EB31-4E71-9A1B-513A6F4A9333}" type="datetimeFigureOut">
              <a:rPr kumimoji="1" lang="ja-JP" altLang="en-US" smtClean="0"/>
              <a:t>2017/7/3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F50C-EF89-4354-A8E8-82643641B4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13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79C3-EB31-4E71-9A1B-513A6F4A9333}" type="datetimeFigureOut">
              <a:rPr kumimoji="1" lang="ja-JP" altLang="en-US" smtClean="0"/>
              <a:t>2017/7/3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F50C-EF89-4354-A8E8-82643641B4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44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79C3-EB31-4E71-9A1B-513A6F4A9333}" type="datetimeFigureOut">
              <a:rPr kumimoji="1" lang="ja-JP" altLang="en-US" smtClean="0"/>
              <a:t>2017/7/3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F50C-EF89-4354-A8E8-82643641B4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49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E79C3-EB31-4E71-9A1B-513A6F4A9333}" type="datetimeFigureOut">
              <a:rPr kumimoji="1" lang="ja-JP" altLang="en-US" smtClean="0"/>
              <a:t>2017/7/3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9F50C-EF89-4354-A8E8-82643641B4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837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508" y="953775"/>
            <a:ext cx="6591299" cy="4943474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317" y="953775"/>
            <a:ext cx="3693490" cy="4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278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sayuri-mori</dc:creator>
  <cp:lastModifiedBy>sayuri-mori</cp:lastModifiedBy>
  <cp:revision>3</cp:revision>
  <dcterms:created xsi:type="dcterms:W3CDTF">2017-07-03T08:14:07Z</dcterms:created>
  <dcterms:modified xsi:type="dcterms:W3CDTF">2017-07-03T08:25:38Z</dcterms:modified>
</cp:coreProperties>
</file>